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9" r:id="rId3"/>
    <p:sldId id="261" r:id="rId4"/>
    <p:sldId id="262" r:id="rId5"/>
    <p:sldId id="263" r:id="rId6"/>
    <p:sldId id="265" r:id="rId7"/>
    <p:sldId id="264" r:id="rId8"/>
    <p:sldId id="266" r:id="rId9"/>
    <p:sldId id="267"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22BB2-CE4D-46FB-91A3-02CBB30B8242}" type="datetimeFigureOut">
              <a:rPr lang="en-US" smtClean="0"/>
              <a:pPr/>
              <a:t>2/14/2010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628DA-D1EA-4A6E-8EE0-6521AFCD91D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1091978-F5D4-4A7C-A536-5B60CD1D083F}"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1091978-F5D4-4A7C-A536-5B60CD1D083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B9194D-F656-4D9D-95F3-35A9B25B161C}" type="datetimeFigureOut">
              <a:rPr lang="en-US" smtClean="0"/>
              <a:pPr/>
              <a:t>2/14/2010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91978-F5D4-4A7C-A536-5B60CD1D083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DB9194D-F656-4D9D-95F3-35A9B25B161C}" type="datetimeFigureOut">
              <a:rPr lang="en-US" smtClean="0"/>
              <a:pPr/>
              <a:t>2/14/2010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1091978-F5D4-4A7C-A536-5B60CD1D083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533400"/>
            <a:ext cx="4953000" cy="762000"/>
          </a:xfrm>
        </p:spPr>
        <p:txBody>
          <a:bodyPr/>
          <a:lstStyle/>
          <a:p>
            <a:r>
              <a:rPr lang="en-US" dirty="0" smtClean="0"/>
              <a:t>P</a:t>
            </a:r>
            <a:r>
              <a:rPr lang="en-US" cap="none" dirty="0" smtClean="0"/>
              <a:t>alm</a:t>
            </a:r>
            <a:r>
              <a:rPr lang="en-US" dirty="0" smtClean="0"/>
              <a:t> b</a:t>
            </a:r>
            <a:r>
              <a:rPr lang="en-US" cap="none" dirty="0" smtClean="0"/>
              <a:t>ay</a:t>
            </a:r>
            <a:r>
              <a:rPr lang="en-US" dirty="0" smtClean="0"/>
              <a:t> p</a:t>
            </a:r>
            <a:r>
              <a:rPr lang="en-US" cap="none" dirty="0" smtClean="0"/>
              <a:t>lays</a:t>
            </a:r>
            <a:endParaRPr lang="en-US" dirty="0"/>
          </a:p>
        </p:txBody>
      </p:sp>
      <p:sp>
        <p:nvSpPr>
          <p:cNvPr id="3" name="Subtitle 2"/>
          <p:cNvSpPr>
            <a:spLocks noGrp="1"/>
          </p:cNvSpPr>
          <p:nvPr>
            <p:ph type="subTitle" idx="1"/>
          </p:nvPr>
        </p:nvSpPr>
        <p:spPr>
          <a:xfrm>
            <a:off x="1752600" y="3962400"/>
            <a:ext cx="5334000" cy="2383302"/>
          </a:xfrm>
        </p:spPr>
        <p:txBody>
          <a:bodyPr>
            <a:normAutofit lnSpcReduction="10000"/>
          </a:bodyPr>
          <a:lstStyle/>
          <a:p>
            <a:r>
              <a:rPr lang="en-US" dirty="0" smtClean="0"/>
              <a:t>A product of Playful City USA</a:t>
            </a:r>
          </a:p>
          <a:p>
            <a:r>
              <a:rPr lang="en-US" dirty="0" smtClean="0"/>
              <a:t>March 20</a:t>
            </a:r>
            <a:r>
              <a:rPr lang="en-US" baseline="30000" dirty="0" smtClean="0"/>
              <a:t>th</a:t>
            </a:r>
            <a:r>
              <a:rPr lang="en-US" dirty="0" smtClean="0"/>
              <a:t> City Wide Festival</a:t>
            </a:r>
          </a:p>
          <a:p>
            <a:r>
              <a:rPr lang="en-US" dirty="0" smtClean="0"/>
              <a:t>Bill Madden Park</a:t>
            </a:r>
          </a:p>
          <a:p>
            <a:r>
              <a:rPr lang="en-US" dirty="0" smtClean="0"/>
              <a:t>2860 </a:t>
            </a:r>
            <a:r>
              <a:rPr lang="en-US" dirty="0" smtClean="0"/>
              <a:t>Eldron</a:t>
            </a:r>
            <a:r>
              <a:rPr lang="en-US" dirty="0" smtClean="0"/>
              <a:t> Blvd. SE</a:t>
            </a:r>
          </a:p>
          <a:p>
            <a:r>
              <a:rPr lang="en-US" dirty="0" smtClean="0"/>
              <a:t>Palm Bay, FL 32909</a:t>
            </a:r>
          </a:p>
        </p:txBody>
      </p:sp>
      <p:pic>
        <p:nvPicPr>
          <p:cNvPr id="1026" name="Picture 2" descr="C:\Users\Michelle Nicole\Pictures\2010-02-12 2008, 2009, and early 2010\2008, 2009, and early 2010 606.JPG"/>
          <p:cNvPicPr>
            <a:picLocks noChangeAspect="1" noChangeArrowheads="1"/>
          </p:cNvPicPr>
          <p:nvPr/>
        </p:nvPicPr>
        <p:blipFill>
          <a:blip r:embed="rId2" cstate="print"/>
          <a:srcRect/>
          <a:stretch>
            <a:fillRect/>
          </a:stretch>
        </p:blipFill>
        <p:spPr bwMode="auto">
          <a:xfrm>
            <a:off x="2895600" y="1752600"/>
            <a:ext cx="2946400" cy="2209800"/>
          </a:xfrm>
          <a:prstGeom prst="rect">
            <a:avLst/>
          </a:prstGeom>
          <a:noFill/>
        </p:spPr>
      </p:pic>
      <p:sp>
        <p:nvSpPr>
          <p:cNvPr id="5" name="TextBox 4"/>
          <p:cNvSpPr txBox="1"/>
          <p:nvPr/>
        </p:nvSpPr>
        <p:spPr>
          <a:xfrm>
            <a:off x="2209800" y="1295400"/>
            <a:ext cx="4495800" cy="369332"/>
          </a:xfrm>
          <a:prstGeom prst="rect">
            <a:avLst/>
          </a:prstGeom>
          <a:noFill/>
        </p:spPr>
        <p:txBody>
          <a:bodyPr wrap="square" rtlCol="0">
            <a:spAutoFit/>
          </a:bodyPr>
          <a:lstStyle/>
          <a:p>
            <a:r>
              <a:rPr lang="en-US" dirty="0" smtClean="0"/>
              <a:t>Working Together So Palm Bay Can Play!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67600" cy="869950"/>
          </a:xfrm>
        </p:spPr>
        <p:txBody>
          <a:bodyPr/>
          <a:lstStyle/>
          <a:p>
            <a:r>
              <a:rPr lang="en-US" dirty="0" smtClean="0"/>
              <a:t>In Between Activities</a:t>
            </a:r>
            <a:endParaRPr lang="en-US" dirty="0"/>
          </a:p>
        </p:txBody>
      </p:sp>
      <p:sp>
        <p:nvSpPr>
          <p:cNvPr id="3" name="Text Placeholder 2"/>
          <p:cNvSpPr>
            <a:spLocks noGrp="1"/>
          </p:cNvSpPr>
          <p:nvPr>
            <p:ph type="body" idx="1"/>
          </p:nvPr>
        </p:nvSpPr>
        <p:spPr>
          <a:xfrm>
            <a:off x="457200" y="1143000"/>
            <a:ext cx="4040188" cy="750887"/>
          </a:xfrm>
        </p:spPr>
        <p:txBody>
          <a:bodyPr/>
          <a:lstStyle/>
          <a:p>
            <a:pPr algn="ctr"/>
            <a:r>
              <a:rPr lang="en-US" dirty="0" smtClean="0"/>
              <a:t>Playground area 1</a:t>
            </a:r>
            <a:endParaRPr lang="en-US" dirty="0"/>
          </a:p>
        </p:txBody>
      </p:sp>
      <p:sp>
        <p:nvSpPr>
          <p:cNvPr id="4" name="Text Placeholder 3"/>
          <p:cNvSpPr>
            <a:spLocks noGrp="1"/>
          </p:cNvSpPr>
          <p:nvPr>
            <p:ph type="body" sz="half" idx="3"/>
          </p:nvPr>
        </p:nvSpPr>
        <p:spPr>
          <a:xfrm>
            <a:off x="4648200" y="1143000"/>
            <a:ext cx="4041775" cy="750887"/>
          </a:xfrm>
        </p:spPr>
        <p:txBody>
          <a:bodyPr/>
          <a:lstStyle/>
          <a:p>
            <a:r>
              <a:rPr lang="en-US" smtClean="0"/>
              <a:t>Playground area 2</a:t>
            </a:r>
            <a:endParaRPr lang="en-US" dirty="0"/>
          </a:p>
        </p:txBody>
      </p:sp>
      <p:pic>
        <p:nvPicPr>
          <p:cNvPr id="7" name="Content Placeholder 6" descr="2008, 2009, and early 2010 608.JPG"/>
          <p:cNvPicPr>
            <a:picLocks noGrp="1" noChangeAspect="1"/>
          </p:cNvPicPr>
          <p:nvPr>
            <p:ph sz="quarter" idx="2"/>
          </p:nvPr>
        </p:nvPicPr>
        <p:blipFill>
          <a:blip r:embed="rId2" cstate="print"/>
          <a:stretch>
            <a:fillRect/>
          </a:stretch>
        </p:blipFill>
        <p:spPr>
          <a:xfrm>
            <a:off x="914400" y="1752600"/>
            <a:ext cx="3048000" cy="2286000"/>
          </a:xfrm>
        </p:spPr>
      </p:pic>
      <p:pic>
        <p:nvPicPr>
          <p:cNvPr id="8" name="Content Placeholder 7" descr="2008, 2009, and early 2010 609.JPG"/>
          <p:cNvPicPr>
            <a:picLocks noGrp="1" noChangeAspect="1"/>
          </p:cNvPicPr>
          <p:nvPr>
            <p:ph sz="quarter" idx="4"/>
          </p:nvPr>
        </p:nvPicPr>
        <p:blipFill>
          <a:blip r:embed="rId3" cstate="print"/>
          <a:stretch>
            <a:fillRect/>
          </a:stretch>
        </p:blipFill>
        <p:spPr>
          <a:xfrm>
            <a:off x="4876800" y="1752600"/>
            <a:ext cx="3073400" cy="2305050"/>
          </a:xfrm>
        </p:spPr>
      </p:pic>
      <p:sp>
        <p:nvSpPr>
          <p:cNvPr id="9" name="TextBox 8"/>
          <p:cNvSpPr txBox="1"/>
          <p:nvPr/>
        </p:nvSpPr>
        <p:spPr>
          <a:xfrm>
            <a:off x="2286000" y="5791200"/>
            <a:ext cx="2514600" cy="830997"/>
          </a:xfrm>
          <a:prstGeom prst="rect">
            <a:avLst/>
          </a:prstGeom>
          <a:noFill/>
        </p:spPr>
        <p:txBody>
          <a:bodyPr wrap="square" rtlCol="0">
            <a:spAutoFit/>
          </a:bodyPr>
          <a:lstStyle/>
          <a:p>
            <a:pPr algn="ctr"/>
            <a:r>
              <a:rPr lang="en-US" sz="2400" dirty="0" smtClean="0"/>
              <a:t>PLAYGROUND AREA 3</a:t>
            </a:r>
            <a:endParaRPr lang="en-US" sz="2400" dirty="0"/>
          </a:p>
        </p:txBody>
      </p:sp>
      <p:pic>
        <p:nvPicPr>
          <p:cNvPr id="10" name="Picture 9" descr="2008, 2009, and early 2010 611.JPG"/>
          <p:cNvPicPr>
            <a:picLocks noChangeAspect="1"/>
          </p:cNvPicPr>
          <p:nvPr/>
        </p:nvPicPr>
        <p:blipFill>
          <a:blip r:embed="rId4" cstate="print"/>
          <a:stretch>
            <a:fillRect/>
          </a:stretch>
        </p:blipFill>
        <p:spPr>
          <a:xfrm>
            <a:off x="4876800" y="4343400"/>
            <a:ext cx="3073400" cy="2305050"/>
          </a:xfrm>
          <a:prstGeom prst="rect">
            <a:avLst/>
          </a:prstGeom>
        </p:spPr>
      </p:pic>
      <p:sp>
        <p:nvSpPr>
          <p:cNvPr id="11" name="TextBox 10"/>
          <p:cNvSpPr txBox="1"/>
          <p:nvPr/>
        </p:nvSpPr>
        <p:spPr>
          <a:xfrm>
            <a:off x="457200" y="4191000"/>
            <a:ext cx="4038600" cy="1477328"/>
          </a:xfrm>
          <a:prstGeom prst="rect">
            <a:avLst/>
          </a:prstGeom>
          <a:noFill/>
        </p:spPr>
        <p:txBody>
          <a:bodyPr wrap="square" rtlCol="0">
            <a:spAutoFit/>
          </a:bodyPr>
          <a:lstStyle/>
          <a:p>
            <a:pPr algn="ctr"/>
            <a:r>
              <a:rPr lang="en-US" dirty="0" smtClean="0"/>
              <a:t>In the mean time, while the kids are waiting for us to set up the activities, or if they are not interested in the activities, they can play on the playground; there is a lot to discover.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smtClean="0"/>
              <a:t>Refreshments</a:t>
            </a:r>
            <a:endParaRPr lang="en-US" dirty="0"/>
          </a:p>
        </p:txBody>
      </p:sp>
      <p:pic>
        <p:nvPicPr>
          <p:cNvPr id="5" name="Content Placeholder 4" descr="refresh 2.jpg"/>
          <p:cNvPicPr>
            <a:picLocks noGrp="1" noChangeAspect="1"/>
          </p:cNvPicPr>
          <p:nvPr>
            <p:ph sz="half" idx="1"/>
          </p:nvPr>
        </p:nvPicPr>
        <p:blipFill>
          <a:blip r:embed="rId2" cstate="print"/>
          <a:stretch>
            <a:fillRect/>
          </a:stretch>
        </p:blipFill>
        <p:spPr>
          <a:xfrm>
            <a:off x="762000" y="2057400"/>
            <a:ext cx="3400370" cy="2556669"/>
          </a:xfrm>
        </p:spPr>
      </p:pic>
      <p:pic>
        <p:nvPicPr>
          <p:cNvPr id="6" name="Content Placeholder 5" descr="refresh1.jpg"/>
          <p:cNvPicPr>
            <a:picLocks noGrp="1" noChangeAspect="1"/>
          </p:cNvPicPr>
          <p:nvPr>
            <p:ph sz="half" idx="2"/>
          </p:nvPr>
        </p:nvPicPr>
        <p:blipFill>
          <a:blip r:embed="rId3" cstate="print"/>
          <a:stretch>
            <a:fillRect/>
          </a:stretch>
        </p:blipFill>
        <p:spPr>
          <a:xfrm>
            <a:off x="5181600" y="2057400"/>
            <a:ext cx="3344419" cy="2514600"/>
          </a:xfrm>
        </p:spPr>
      </p:pic>
      <p:sp>
        <p:nvSpPr>
          <p:cNvPr id="7" name="TextBox 6"/>
          <p:cNvSpPr txBox="1"/>
          <p:nvPr/>
        </p:nvSpPr>
        <p:spPr>
          <a:xfrm>
            <a:off x="609600" y="5410200"/>
            <a:ext cx="8001000" cy="646331"/>
          </a:xfrm>
          <a:prstGeom prst="rect">
            <a:avLst/>
          </a:prstGeom>
          <a:noFill/>
        </p:spPr>
        <p:txBody>
          <a:bodyPr wrap="square" rtlCol="0">
            <a:spAutoFit/>
          </a:bodyPr>
          <a:lstStyle/>
          <a:p>
            <a:pPr algn="ctr"/>
            <a:r>
              <a:rPr lang="en-US" dirty="0" smtClean="0"/>
              <a:t>Our plan is to get donations from business’ to set up stands for hot dogs and water, possibly soda, and chips depending on what our budget allows for.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To get people to have a good time</a:t>
            </a:r>
          </a:p>
          <a:p>
            <a:endParaRPr lang="en-US" dirty="0" smtClean="0"/>
          </a:p>
          <a:p>
            <a:r>
              <a:rPr lang="en-US" dirty="0" smtClean="0"/>
              <a:t>To show people all the parks there are in Palm Bay for their use</a:t>
            </a:r>
          </a:p>
          <a:p>
            <a:endParaRPr lang="en-US" dirty="0" smtClean="0"/>
          </a:p>
          <a:p>
            <a:r>
              <a:rPr lang="en-US" dirty="0" smtClean="0"/>
              <a:t>To show that there are things to do in Palm Bay more then what you would usually think of</a:t>
            </a:r>
          </a:p>
          <a:p>
            <a:endParaRPr lang="en-US" dirty="0" smtClean="0"/>
          </a:p>
          <a:p>
            <a:r>
              <a:rPr lang="en-US" dirty="0" smtClean="0"/>
              <a:t>To help the city of Palm Bay promote their “Playful City” idea</a:t>
            </a:r>
          </a:p>
          <a:p>
            <a:endParaRPr lang="en-US" dirty="0" smtClean="0"/>
          </a:p>
          <a:p>
            <a:r>
              <a:rPr lang="en-US" dirty="0" smtClean="0"/>
              <a:t>TO HAVE FUN!!!!</a:t>
            </a:r>
          </a:p>
        </p:txBody>
      </p:sp>
      <p:pic>
        <p:nvPicPr>
          <p:cNvPr id="5" name="Content Placeholder 4" descr="girl-play.jpg"/>
          <p:cNvPicPr>
            <a:picLocks noGrp="1" noChangeAspect="1"/>
          </p:cNvPicPr>
          <p:nvPr>
            <p:ph sz="half" idx="1"/>
          </p:nvPr>
        </p:nvPicPr>
        <p:blipFill>
          <a:blip r:embed="rId2" cstate="print"/>
          <a:stretch>
            <a:fillRect/>
          </a:stretch>
        </p:blipFill>
        <p:spPr>
          <a:xfrm>
            <a:off x="3505200" y="2057400"/>
            <a:ext cx="5303813" cy="4266681"/>
          </a:xfrm>
        </p:spPr>
      </p:pic>
      <p:sp>
        <p:nvSpPr>
          <p:cNvPr id="6" name="Title 5"/>
          <p:cNvSpPr>
            <a:spLocks noGrp="1"/>
          </p:cNvSpPr>
          <p:nvPr>
            <p:ph type="title"/>
          </p:nvPr>
        </p:nvSpPr>
        <p:spPr/>
        <p:txBody>
          <a:bodyPr/>
          <a:lstStyle/>
          <a:p>
            <a:r>
              <a:rPr lang="en-US" dirty="0" smtClean="0"/>
              <a:t/>
            </a:r>
            <a:br>
              <a:rPr lang="en-US" dirty="0" smtClean="0"/>
            </a:br>
            <a:endParaRPr lang="en-US" dirty="0"/>
          </a:p>
        </p:txBody>
      </p:sp>
      <p:sp>
        <p:nvSpPr>
          <p:cNvPr id="8" name="TextBox 7"/>
          <p:cNvSpPr txBox="1"/>
          <p:nvPr/>
        </p:nvSpPr>
        <p:spPr>
          <a:xfrm>
            <a:off x="457200" y="304800"/>
            <a:ext cx="8229600" cy="646331"/>
          </a:xfrm>
          <a:prstGeom prst="rect">
            <a:avLst/>
          </a:prstGeom>
          <a:noFill/>
        </p:spPr>
        <p:txBody>
          <a:bodyPr wrap="square" rtlCol="0">
            <a:spAutoFit/>
          </a:bodyPr>
          <a:lstStyle/>
          <a:p>
            <a:pPr algn="ctr"/>
            <a:r>
              <a:rPr lang="en-US" sz="3600" b="1" dirty="0" smtClean="0"/>
              <a:t>Over all Mission</a:t>
            </a: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Our Park- Bill Madden Park</a:t>
            </a:r>
            <a:endParaRPr lang="en-US" dirty="0"/>
          </a:p>
        </p:txBody>
      </p:sp>
      <p:sp>
        <p:nvSpPr>
          <p:cNvPr id="3" name="Text Placeholder 2"/>
          <p:cNvSpPr>
            <a:spLocks noGrp="1"/>
          </p:cNvSpPr>
          <p:nvPr>
            <p:ph type="body" idx="1"/>
          </p:nvPr>
        </p:nvSpPr>
        <p:spPr>
          <a:xfrm>
            <a:off x="533400" y="1828800"/>
            <a:ext cx="4040188" cy="750887"/>
          </a:xfrm>
        </p:spPr>
        <p:txBody>
          <a:bodyPr/>
          <a:lstStyle/>
          <a:p>
            <a:pPr algn="ctr"/>
            <a:r>
              <a:rPr lang="en-US" dirty="0" smtClean="0"/>
              <a:t>Dining area</a:t>
            </a:r>
            <a:endParaRPr lang="en-US" dirty="0"/>
          </a:p>
        </p:txBody>
      </p:sp>
      <p:sp>
        <p:nvSpPr>
          <p:cNvPr id="4" name="Text Placeholder 3"/>
          <p:cNvSpPr>
            <a:spLocks noGrp="1"/>
          </p:cNvSpPr>
          <p:nvPr>
            <p:ph type="body" sz="half" idx="3"/>
          </p:nvPr>
        </p:nvSpPr>
        <p:spPr>
          <a:xfrm>
            <a:off x="4648200" y="1828800"/>
            <a:ext cx="4041775" cy="750887"/>
          </a:xfrm>
        </p:spPr>
        <p:txBody>
          <a:bodyPr>
            <a:normAutofit fontScale="92500" lnSpcReduction="20000"/>
          </a:bodyPr>
          <a:lstStyle/>
          <a:p>
            <a:pPr algn="ctr"/>
            <a:endParaRPr lang="en-US" dirty="0" smtClean="0"/>
          </a:p>
          <a:p>
            <a:pPr algn="ctr"/>
            <a:r>
              <a:rPr lang="en-US" dirty="0" smtClean="0"/>
              <a:t>The open field</a:t>
            </a:r>
          </a:p>
          <a:p>
            <a:pPr algn="ctr"/>
            <a:endParaRPr lang="en-US" dirty="0"/>
          </a:p>
        </p:txBody>
      </p:sp>
      <p:pic>
        <p:nvPicPr>
          <p:cNvPr id="7" name="Content Placeholder 6" descr="2008, 2009, and early 2010 607.JPG"/>
          <p:cNvPicPr>
            <a:picLocks noGrp="1" noChangeAspect="1"/>
          </p:cNvPicPr>
          <p:nvPr>
            <p:ph sz="quarter" idx="2"/>
          </p:nvPr>
        </p:nvPicPr>
        <p:blipFill>
          <a:blip r:embed="rId2" cstate="print"/>
          <a:stretch>
            <a:fillRect/>
          </a:stretch>
        </p:blipFill>
        <p:spPr>
          <a:xfrm>
            <a:off x="457200" y="2743200"/>
            <a:ext cx="4040188" cy="3030141"/>
          </a:xfrm>
        </p:spPr>
      </p:pic>
      <p:pic>
        <p:nvPicPr>
          <p:cNvPr id="8" name="Content Placeholder 7" descr="2008, 2009, and early 2010 610.JPG"/>
          <p:cNvPicPr>
            <a:picLocks noGrp="1" noChangeAspect="1"/>
          </p:cNvPicPr>
          <p:nvPr>
            <p:ph sz="quarter" idx="4"/>
          </p:nvPr>
        </p:nvPicPr>
        <p:blipFill>
          <a:blip r:embed="rId3" cstate="print"/>
          <a:stretch>
            <a:fillRect/>
          </a:stretch>
        </p:blipFill>
        <p:spPr>
          <a:xfrm>
            <a:off x="4645025" y="2728516"/>
            <a:ext cx="4041775" cy="3031331"/>
          </a:xfrm>
        </p:spPr>
      </p:pic>
      <p:sp>
        <p:nvSpPr>
          <p:cNvPr id="10" name="TextBox 9"/>
          <p:cNvSpPr txBox="1"/>
          <p:nvPr/>
        </p:nvSpPr>
        <p:spPr>
          <a:xfrm>
            <a:off x="1676400" y="1295400"/>
            <a:ext cx="5791200" cy="369332"/>
          </a:xfrm>
          <a:prstGeom prst="rect">
            <a:avLst/>
          </a:prstGeom>
          <a:noFill/>
        </p:spPr>
        <p:txBody>
          <a:bodyPr wrap="square" rtlCol="0">
            <a:spAutoFit/>
          </a:bodyPr>
          <a:lstStyle/>
          <a:p>
            <a:pPr algn="ctr"/>
            <a:r>
              <a:rPr lang="en-US" b="1" dirty="0" smtClean="0">
                <a:latin typeface="Book Antiqua" pitchFamily="18" charset="0"/>
              </a:rPr>
              <a:t>Pictures of our park</a:t>
            </a:r>
            <a:endParaRPr lang="en-US" b="1" dirty="0">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1828800"/>
          </a:xfrm>
        </p:spPr>
        <p:txBody>
          <a:bodyPr/>
          <a:lstStyle/>
          <a:p>
            <a:r>
              <a:rPr lang="en-US" dirty="0" smtClean="0"/>
              <a:t>The activities that we are planning for</a:t>
            </a:r>
            <a:endParaRPr lang="en-US" dirty="0"/>
          </a:p>
        </p:txBody>
      </p:sp>
      <p:sp>
        <p:nvSpPr>
          <p:cNvPr id="3" name="Subtitle 2"/>
          <p:cNvSpPr>
            <a:spLocks noGrp="1"/>
          </p:cNvSpPr>
          <p:nvPr>
            <p:ph type="subTitle" idx="1"/>
          </p:nvPr>
        </p:nvSpPr>
        <p:spPr>
          <a:xfrm>
            <a:off x="1371600" y="2362200"/>
            <a:ext cx="6400800" cy="4267200"/>
          </a:xfrm>
        </p:spPr>
        <p:txBody>
          <a:bodyPr>
            <a:normAutofit fontScale="92500" lnSpcReduction="10000"/>
          </a:bodyPr>
          <a:lstStyle/>
          <a:p>
            <a:r>
              <a:rPr lang="en-US" dirty="0" smtClean="0"/>
              <a:t>Geocaching</a:t>
            </a:r>
            <a:endParaRPr lang="en-US" dirty="0" smtClean="0"/>
          </a:p>
          <a:p>
            <a:r>
              <a:rPr lang="en-US" dirty="0" smtClean="0"/>
              <a:t>Karate Demonstration</a:t>
            </a:r>
          </a:p>
          <a:p>
            <a:r>
              <a:rPr lang="en-US" dirty="0" smtClean="0"/>
              <a:t>Canoeing</a:t>
            </a:r>
          </a:p>
          <a:p>
            <a:r>
              <a:rPr lang="en-US" dirty="0" smtClean="0"/>
              <a:t>Race boat </a:t>
            </a:r>
            <a:r>
              <a:rPr lang="en-US" dirty="0" smtClean="0"/>
              <a:t>Activities</a:t>
            </a:r>
          </a:p>
          <a:p>
            <a:r>
              <a:rPr lang="en-US" dirty="0" smtClean="0"/>
              <a:t>Bounce House</a:t>
            </a:r>
          </a:p>
          <a:p>
            <a:r>
              <a:rPr lang="en-US" dirty="0" smtClean="0"/>
              <a:t>Dance Demonstration</a:t>
            </a:r>
          </a:p>
          <a:p>
            <a:r>
              <a:rPr lang="en-US" dirty="0" smtClean="0"/>
              <a:t>Fishing Events</a:t>
            </a:r>
          </a:p>
          <a:p>
            <a:r>
              <a:rPr lang="en-US" dirty="0" smtClean="0"/>
              <a:t>Play Ground Fun</a:t>
            </a:r>
          </a:p>
          <a:p>
            <a:r>
              <a:rPr lang="en-US" dirty="0" smtClean="0"/>
              <a:t>Food, Water, and Soda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3886200" cy="944562"/>
          </a:xfrm>
        </p:spPr>
        <p:txBody>
          <a:bodyPr>
            <a:normAutofit/>
          </a:bodyPr>
          <a:lstStyle/>
          <a:p>
            <a:r>
              <a:rPr lang="en-US" sz="4800" dirty="0" smtClean="0"/>
              <a:t>Canoeing</a:t>
            </a:r>
            <a:endParaRPr lang="en-US" sz="4800" dirty="0"/>
          </a:p>
        </p:txBody>
      </p:sp>
      <p:pic>
        <p:nvPicPr>
          <p:cNvPr id="4" name="Content Placeholder 3" descr="2008, 2009, and early 2010 397.JPG"/>
          <p:cNvPicPr>
            <a:picLocks noGrp="1" noChangeAspect="1"/>
          </p:cNvPicPr>
          <p:nvPr>
            <p:ph idx="1"/>
          </p:nvPr>
        </p:nvPicPr>
        <p:blipFill>
          <a:blip r:embed="rId2" cstate="print"/>
          <a:stretch>
            <a:fillRect/>
          </a:stretch>
        </p:blipFill>
        <p:spPr>
          <a:xfrm>
            <a:off x="304800" y="1143000"/>
            <a:ext cx="3352800" cy="2514600"/>
          </a:xfrm>
        </p:spPr>
      </p:pic>
      <p:pic>
        <p:nvPicPr>
          <p:cNvPr id="5" name="Picture 4" descr="2008, 2009, and early 2010 398.JPG"/>
          <p:cNvPicPr>
            <a:picLocks noChangeAspect="1"/>
          </p:cNvPicPr>
          <p:nvPr/>
        </p:nvPicPr>
        <p:blipFill>
          <a:blip r:embed="rId3" cstate="print"/>
          <a:stretch>
            <a:fillRect/>
          </a:stretch>
        </p:blipFill>
        <p:spPr>
          <a:xfrm>
            <a:off x="5410200" y="1143000"/>
            <a:ext cx="3355848" cy="2516886"/>
          </a:xfrm>
          <a:prstGeom prst="rect">
            <a:avLst/>
          </a:prstGeom>
        </p:spPr>
      </p:pic>
      <p:pic>
        <p:nvPicPr>
          <p:cNvPr id="6" name="Picture 5" descr="2008, 2009, and early 2010 399.JPG"/>
          <p:cNvPicPr>
            <a:picLocks noChangeAspect="1"/>
          </p:cNvPicPr>
          <p:nvPr/>
        </p:nvPicPr>
        <p:blipFill>
          <a:blip r:embed="rId4" cstate="print"/>
          <a:stretch>
            <a:fillRect/>
          </a:stretch>
        </p:blipFill>
        <p:spPr>
          <a:xfrm>
            <a:off x="2895600" y="3733800"/>
            <a:ext cx="3355848" cy="2516886"/>
          </a:xfrm>
          <a:prstGeom prst="rect">
            <a:avLst/>
          </a:prstGeom>
        </p:spPr>
      </p:pic>
      <p:sp>
        <p:nvSpPr>
          <p:cNvPr id="7" name="TextBox 6"/>
          <p:cNvSpPr txBox="1"/>
          <p:nvPr/>
        </p:nvSpPr>
        <p:spPr>
          <a:xfrm>
            <a:off x="304800" y="3962400"/>
            <a:ext cx="2438400" cy="2246769"/>
          </a:xfrm>
          <a:prstGeom prst="rect">
            <a:avLst/>
          </a:prstGeom>
          <a:noFill/>
        </p:spPr>
        <p:txBody>
          <a:bodyPr wrap="square" rtlCol="0">
            <a:spAutoFit/>
          </a:bodyPr>
          <a:lstStyle/>
          <a:p>
            <a:pPr algn="ctr"/>
            <a:r>
              <a:rPr lang="en-US" sz="2000" dirty="0" smtClean="0"/>
              <a:t>One of our plans is to make use of the lake in the wetlands </a:t>
            </a:r>
            <a:r>
              <a:rPr lang="en-US" sz="2000" dirty="0" smtClean="0"/>
              <a:t>area </a:t>
            </a:r>
            <a:r>
              <a:rPr lang="en-US" sz="2000" dirty="0" smtClean="0"/>
              <a:t>of the park and possibly get a canoe ride going</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for the canoeing</a:t>
            </a:r>
            <a:endParaRPr lang="en-US" dirty="0"/>
          </a:p>
        </p:txBody>
      </p:sp>
      <p:pic>
        <p:nvPicPr>
          <p:cNvPr id="5" name="Content Placeholder 4" descr="P2140018.JPG"/>
          <p:cNvPicPr>
            <a:picLocks noGrp="1" noChangeAspect="1"/>
          </p:cNvPicPr>
          <p:nvPr>
            <p:ph sz="half" idx="1"/>
          </p:nvPr>
        </p:nvPicPr>
        <p:blipFill>
          <a:blip r:embed="rId2" cstate="print"/>
          <a:stretch>
            <a:fillRect/>
          </a:stretch>
        </p:blipFill>
        <p:spPr>
          <a:xfrm>
            <a:off x="381000" y="1524000"/>
            <a:ext cx="4800600" cy="3600450"/>
          </a:xfrm>
        </p:spPr>
      </p:pic>
      <p:pic>
        <p:nvPicPr>
          <p:cNvPr id="6" name="Content Placeholder 5" descr="P2140016.JPG"/>
          <p:cNvPicPr>
            <a:picLocks noGrp="1" noChangeAspect="1"/>
          </p:cNvPicPr>
          <p:nvPr>
            <p:ph sz="half" idx="2"/>
          </p:nvPr>
        </p:nvPicPr>
        <p:blipFill>
          <a:blip r:embed="rId3" cstate="print"/>
          <a:stretch>
            <a:fillRect/>
          </a:stretch>
        </p:blipFill>
        <p:spPr>
          <a:xfrm>
            <a:off x="5334000" y="3886200"/>
            <a:ext cx="3573992" cy="2680494"/>
          </a:xfrm>
        </p:spPr>
      </p:pic>
      <p:sp>
        <p:nvSpPr>
          <p:cNvPr id="7" name="TextBox 6"/>
          <p:cNvSpPr txBox="1"/>
          <p:nvPr/>
        </p:nvSpPr>
        <p:spPr>
          <a:xfrm>
            <a:off x="152400" y="5638800"/>
            <a:ext cx="5029200" cy="707886"/>
          </a:xfrm>
          <a:prstGeom prst="rect">
            <a:avLst/>
          </a:prstGeom>
          <a:noFill/>
        </p:spPr>
        <p:txBody>
          <a:bodyPr wrap="square" rtlCol="0">
            <a:spAutoFit/>
          </a:bodyPr>
          <a:lstStyle/>
          <a:p>
            <a:r>
              <a:rPr lang="en-US" sz="2000" dirty="0" smtClean="0"/>
              <a:t>Different views of our lake for the water activities, fishing, canoeing, and race boats</a:t>
            </a:r>
            <a:endParaRPr lang="en-US" sz="2000" dirty="0"/>
          </a:p>
        </p:txBody>
      </p:sp>
      <p:sp>
        <p:nvSpPr>
          <p:cNvPr id="8" name="TextBox 7"/>
          <p:cNvSpPr txBox="1"/>
          <p:nvPr/>
        </p:nvSpPr>
        <p:spPr>
          <a:xfrm>
            <a:off x="5638800" y="2819400"/>
            <a:ext cx="3276600" cy="369332"/>
          </a:xfrm>
          <a:prstGeom prst="rect">
            <a:avLst/>
          </a:prstGeom>
          <a:noFill/>
        </p:spPr>
        <p:txBody>
          <a:bodyPr wrap="square" rtlCol="0">
            <a:spAutoFit/>
          </a:bodyPr>
          <a:lstStyle/>
          <a:p>
            <a:pPr algn="ctr"/>
            <a:r>
              <a:rPr lang="en-US" dirty="0" smtClean="0"/>
              <a:t>Nice  bank on this side to fish</a:t>
            </a:r>
            <a:endParaRPr lang="en-US" dirty="0"/>
          </a:p>
        </p:txBody>
      </p:sp>
      <p:sp>
        <p:nvSpPr>
          <p:cNvPr id="9" name="Left Arrow 8"/>
          <p:cNvSpPr/>
          <p:nvPr/>
        </p:nvSpPr>
        <p:spPr>
          <a:xfrm>
            <a:off x="5257800" y="2819400"/>
            <a:ext cx="457200" cy="304800"/>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85800"/>
            <a:ext cx="4530970" cy="838200"/>
          </a:xfrm>
        </p:spPr>
        <p:txBody>
          <a:bodyPr/>
          <a:lstStyle/>
          <a:p>
            <a:r>
              <a:rPr lang="en-US" dirty="0" smtClean="0"/>
              <a:t>Geocaching</a:t>
            </a:r>
            <a:endParaRPr lang="en-US" dirty="0"/>
          </a:p>
        </p:txBody>
      </p:sp>
      <p:sp>
        <p:nvSpPr>
          <p:cNvPr id="3" name="Subtitle 2"/>
          <p:cNvSpPr>
            <a:spLocks noGrp="1"/>
          </p:cNvSpPr>
          <p:nvPr>
            <p:ph type="subTitle" idx="1"/>
          </p:nvPr>
        </p:nvSpPr>
        <p:spPr>
          <a:xfrm>
            <a:off x="838200" y="1676400"/>
            <a:ext cx="7315200" cy="4038600"/>
          </a:xfrm>
        </p:spPr>
        <p:txBody>
          <a:bodyPr>
            <a:noAutofit/>
          </a:bodyPr>
          <a:lstStyle/>
          <a:p>
            <a:r>
              <a:rPr lang="en-US" sz="2400" dirty="0" smtClean="0"/>
              <a:t>Geocaching</a:t>
            </a:r>
            <a:r>
              <a:rPr lang="en-US" sz="2400" dirty="0" smtClean="0"/>
              <a:t> is an outdoor activity in which the participants use a Global </a:t>
            </a:r>
            <a:r>
              <a:rPr lang="en-US" sz="2400" dirty="0" smtClean="0"/>
              <a:t>Positioning </a:t>
            </a:r>
            <a:r>
              <a:rPr lang="en-US" sz="2400" dirty="0" smtClean="0"/>
              <a:t>System (GPS) receiver or other navigational techniques to hide and seek containers, called “</a:t>
            </a:r>
            <a:r>
              <a:rPr lang="en-US" sz="2400" dirty="0" smtClean="0"/>
              <a:t>geocaches</a:t>
            </a:r>
            <a:r>
              <a:rPr lang="en-US" sz="2400" dirty="0" smtClean="0"/>
              <a:t>” or “caches”, anywhere in the world. A typical cache is a small waterproof container (usually a Tupperware or ammo box) containing a logbook. Larger containers can also contain items for trading, usually toys or trinkets of little value. </a:t>
            </a:r>
            <a:r>
              <a:rPr lang="en-US" sz="2400" dirty="0" smtClean="0"/>
              <a:t>Geocaching</a:t>
            </a:r>
            <a:r>
              <a:rPr lang="en-US" sz="2400" dirty="0" smtClean="0"/>
              <a:t> is most often described as a “game of high-tech hide and seek”, sharing many aspect with orienteering, treasure-hunting, and </a:t>
            </a:r>
            <a:r>
              <a:rPr lang="en-US" sz="2400" dirty="0" smtClean="0"/>
              <a:t>way marking.</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views of the wetland area</a:t>
            </a:r>
            <a:endParaRPr lang="en-US" dirty="0"/>
          </a:p>
        </p:txBody>
      </p:sp>
      <p:sp>
        <p:nvSpPr>
          <p:cNvPr id="3" name="Text Placeholder 2"/>
          <p:cNvSpPr>
            <a:spLocks noGrp="1"/>
          </p:cNvSpPr>
          <p:nvPr>
            <p:ph type="body" idx="1"/>
          </p:nvPr>
        </p:nvSpPr>
        <p:spPr>
          <a:xfrm>
            <a:off x="457200" y="2514600"/>
            <a:ext cx="4040188" cy="750887"/>
          </a:xfrm>
        </p:spPr>
        <p:txBody>
          <a:bodyPr>
            <a:noAutofit/>
          </a:bodyPr>
          <a:lstStyle/>
          <a:p>
            <a:pPr algn="ctr"/>
            <a:r>
              <a:rPr lang="en-US" dirty="0" smtClean="0"/>
              <a:t>P</a:t>
            </a:r>
            <a:r>
              <a:rPr lang="en-US" cap="none" dirty="0" smtClean="0"/>
              <a:t>ath</a:t>
            </a:r>
            <a:r>
              <a:rPr lang="en-US" dirty="0" smtClean="0"/>
              <a:t> </a:t>
            </a:r>
            <a:r>
              <a:rPr lang="en-US" cap="none" dirty="0" smtClean="0"/>
              <a:t>into the</a:t>
            </a:r>
            <a:r>
              <a:rPr lang="en-US" dirty="0" smtClean="0"/>
              <a:t> w</a:t>
            </a:r>
            <a:r>
              <a:rPr lang="en-US" cap="none" dirty="0" smtClean="0"/>
              <a:t>etlands</a:t>
            </a:r>
            <a:endParaRPr lang="en-US" dirty="0"/>
          </a:p>
        </p:txBody>
      </p:sp>
      <p:sp>
        <p:nvSpPr>
          <p:cNvPr id="4" name="Text Placeholder 3"/>
          <p:cNvSpPr>
            <a:spLocks noGrp="1"/>
          </p:cNvSpPr>
          <p:nvPr>
            <p:ph type="body" sz="half" idx="3"/>
          </p:nvPr>
        </p:nvSpPr>
        <p:spPr/>
        <p:txBody>
          <a:bodyPr>
            <a:normAutofit/>
          </a:bodyPr>
          <a:lstStyle/>
          <a:p>
            <a:pPr algn="ctr"/>
            <a:r>
              <a:rPr lang="en-US" cap="none" dirty="0" smtClean="0"/>
              <a:t>B</a:t>
            </a:r>
            <a:r>
              <a:rPr lang="en-US" cap="none" dirty="0" smtClean="0"/>
              <a:t>ig open field by the lake</a:t>
            </a:r>
            <a:endParaRPr lang="en-US" cap="none" dirty="0"/>
          </a:p>
        </p:txBody>
      </p:sp>
      <p:pic>
        <p:nvPicPr>
          <p:cNvPr id="7" name="Content Placeholder 6" descr="P2140019.JPG"/>
          <p:cNvPicPr>
            <a:picLocks noGrp="1" noChangeAspect="1"/>
          </p:cNvPicPr>
          <p:nvPr>
            <p:ph sz="quarter" idx="2"/>
          </p:nvPr>
        </p:nvPicPr>
        <p:blipFill>
          <a:blip r:embed="rId2" cstate="print"/>
          <a:stretch>
            <a:fillRect/>
          </a:stretch>
        </p:blipFill>
        <p:spPr>
          <a:xfrm>
            <a:off x="457200" y="3429000"/>
            <a:ext cx="4040188" cy="3030141"/>
          </a:xfrm>
        </p:spPr>
      </p:pic>
      <p:pic>
        <p:nvPicPr>
          <p:cNvPr id="8" name="Content Placeholder 7" descr="P2140017.JPG"/>
          <p:cNvPicPr>
            <a:picLocks noGrp="1" noChangeAspect="1"/>
          </p:cNvPicPr>
          <p:nvPr>
            <p:ph sz="quarter" idx="4"/>
          </p:nvPr>
        </p:nvPicPr>
        <p:blipFill>
          <a:blip r:embed="rId3" cstate="print"/>
          <a:stretch>
            <a:fillRect/>
          </a:stretch>
        </p:blipFill>
        <p:spPr>
          <a:xfrm>
            <a:off x="4724400" y="2209800"/>
            <a:ext cx="4041775" cy="3031331"/>
          </a:xfrm>
        </p:spPr>
      </p:pic>
      <p:sp>
        <p:nvSpPr>
          <p:cNvPr id="9" name="TextBox 8"/>
          <p:cNvSpPr txBox="1"/>
          <p:nvPr/>
        </p:nvSpPr>
        <p:spPr>
          <a:xfrm>
            <a:off x="4876800" y="5943600"/>
            <a:ext cx="3886200" cy="646331"/>
          </a:xfrm>
          <a:prstGeom prst="rect">
            <a:avLst/>
          </a:prstGeom>
          <a:noFill/>
        </p:spPr>
        <p:txBody>
          <a:bodyPr wrap="square" rtlCol="0">
            <a:spAutoFit/>
          </a:bodyPr>
          <a:lstStyle/>
          <a:p>
            <a:pPr algn="ctr"/>
            <a:r>
              <a:rPr lang="en-US" dirty="0" smtClean="0"/>
              <a:t>Some of the area the </a:t>
            </a:r>
            <a:r>
              <a:rPr lang="en-US" dirty="0" smtClean="0"/>
              <a:t>geocaches</a:t>
            </a:r>
            <a:r>
              <a:rPr lang="en-US" dirty="0" smtClean="0"/>
              <a:t> or caches can be found</a:t>
            </a:r>
            <a:endParaRPr lang="en-US" dirty="0"/>
          </a:p>
        </p:txBody>
      </p:sp>
      <p:sp>
        <p:nvSpPr>
          <p:cNvPr id="10" name="Up Arrow 9"/>
          <p:cNvSpPr/>
          <p:nvPr/>
        </p:nvSpPr>
        <p:spPr>
          <a:xfrm>
            <a:off x="6477000" y="5410200"/>
            <a:ext cx="685800" cy="381000"/>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bounce house</a:t>
            </a:r>
            <a:endParaRPr lang="en-US" dirty="0"/>
          </a:p>
        </p:txBody>
      </p:sp>
      <p:sp>
        <p:nvSpPr>
          <p:cNvPr id="3" name="Text Placeholder 2"/>
          <p:cNvSpPr>
            <a:spLocks noGrp="1"/>
          </p:cNvSpPr>
          <p:nvPr>
            <p:ph type="body" idx="1"/>
          </p:nvPr>
        </p:nvSpPr>
        <p:spPr>
          <a:xfrm>
            <a:off x="304800" y="1219200"/>
            <a:ext cx="4040188" cy="750887"/>
          </a:xfrm>
        </p:spPr>
        <p:txBody>
          <a:bodyPr/>
          <a:lstStyle/>
          <a:p>
            <a:pPr algn="ctr"/>
            <a:r>
              <a:rPr lang="en-US" dirty="0" smtClean="0"/>
              <a:t>Area where it can go</a:t>
            </a:r>
            <a:endParaRPr lang="en-US" dirty="0"/>
          </a:p>
        </p:txBody>
      </p:sp>
      <p:sp>
        <p:nvSpPr>
          <p:cNvPr id="4" name="Text Placeholder 3"/>
          <p:cNvSpPr>
            <a:spLocks noGrp="1"/>
          </p:cNvSpPr>
          <p:nvPr>
            <p:ph type="body" sz="half" idx="3"/>
          </p:nvPr>
        </p:nvSpPr>
        <p:spPr>
          <a:xfrm>
            <a:off x="5410200" y="2971800"/>
            <a:ext cx="2971800" cy="457199"/>
          </a:xfrm>
        </p:spPr>
        <p:txBody>
          <a:bodyPr>
            <a:normAutofit lnSpcReduction="10000"/>
          </a:bodyPr>
          <a:lstStyle/>
          <a:p>
            <a:pPr algn="ctr"/>
            <a:r>
              <a:rPr lang="en-US" dirty="0" smtClean="0"/>
              <a:t>All day event</a:t>
            </a:r>
            <a:endParaRPr lang="en-US" dirty="0"/>
          </a:p>
        </p:txBody>
      </p:sp>
      <p:pic>
        <p:nvPicPr>
          <p:cNvPr id="7" name="Content Placeholder 6" descr="2008, 2009, and early 2010 610.JPG"/>
          <p:cNvPicPr>
            <a:picLocks noGrp="1" noChangeAspect="1"/>
          </p:cNvPicPr>
          <p:nvPr>
            <p:ph sz="quarter" idx="2"/>
          </p:nvPr>
        </p:nvPicPr>
        <p:blipFill>
          <a:blip r:embed="rId2" cstate="print"/>
          <a:stretch>
            <a:fillRect/>
          </a:stretch>
        </p:blipFill>
        <p:spPr>
          <a:xfrm>
            <a:off x="304800" y="1905000"/>
            <a:ext cx="4040188" cy="3030141"/>
          </a:xfrm>
        </p:spPr>
      </p:pic>
      <p:pic>
        <p:nvPicPr>
          <p:cNvPr id="8" name="Content Placeholder 7" descr="2008, 2009, and early 2010 305.JPG"/>
          <p:cNvPicPr>
            <a:picLocks noGrp="1" noChangeAspect="1"/>
          </p:cNvPicPr>
          <p:nvPr>
            <p:ph sz="quarter" idx="4"/>
          </p:nvPr>
        </p:nvPicPr>
        <p:blipFill>
          <a:blip r:embed="rId3" cstate="print"/>
          <a:stretch>
            <a:fillRect/>
          </a:stretch>
        </p:blipFill>
        <p:spPr>
          <a:xfrm>
            <a:off x="4800600" y="3581400"/>
            <a:ext cx="4041775" cy="3031331"/>
          </a:xfrm>
        </p:spPr>
      </p:pic>
      <p:sp>
        <p:nvSpPr>
          <p:cNvPr id="9" name="TextBox 8"/>
          <p:cNvSpPr txBox="1"/>
          <p:nvPr/>
        </p:nvSpPr>
        <p:spPr>
          <a:xfrm>
            <a:off x="4876800" y="1447800"/>
            <a:ext cx="3886200" cy="1323439"/>
          </a:xfrm>
          <a:prstGeom prst="rect">
            <a:avLst/>
          </a:prstGeom>
          <a:noFill/>
        </p:spPr>
        <p:txBody>
          <a:bodyPr wrap="square" rtlCol="0">
            <a:spAutoFit/>
          </a:bodyPr>
          <a:lstStyle/>
          <a:p>
            <a:pPr algn="ctr"/>
            <a:r>
              <a:rPr lang="en-US" sz="1600" dirty="0" smtClean="0"/>
              <a:t>A fun bounce house or inflatable slide can keep kids entertained when cleaning time between events are occurring or if the kids isn’t interested in the activities going on at the time</a:t>
            </a:r>
            <a:endParaRPr lang="en-US" sz="1600" dirty="0"/>
          </a:p>
        </p:txBody>
      </p:sp>
      <p:sp>
        <p:nvSpPr>
          <p:cNvPr id="10" name="TextBox 9"/>
          <p:cNvSpPr txBox="1"/>
          <p:nvPr/>
        </p:nvSpPr>
        <p:spPr>
          <a:xfrm>
            <a:off x="457200" y="5638800"/>
            <a:ext cx="3733800" cy="707886"/>
          </a:xfrm>
          <a:prstGeom prst="rect">
            <a:avLst/>
          </a:prstGeom>
          <a:noFill/>
        </p:spPr>
        <p:txBody>
          <a:bodyPr wrap="square" rtlCol="0">
            <a:spAutoFit/>
          </a:bodyPr>
          <a:lstStyle/>
          <a:p>
            <a:pPr algn="ctr"/>
            <a:r>
              <a:rPr lang="en-US" sz="2000" dirty="0" smtClean="0"/>
              <a:t>Just enough room to fit a nice size inflatable</a:t>
            </a:r>
            <a:endParaRPr lang="en-US" sz="2000" dirty="0"/>
          </a:p>
        </p:txBody>
      </p:sp>
      <p:sp>
        <p:nvSpPr>
          <p:cNvPr id="11" name="Up Arrow 10"/>
          <p:cNvSpPr/>
          <p:nvPr/>
        </p:nvSpPr>
        <p:spPr>
          <a:xfrm>
            <a:off x="2133600" y="5029200"/>
            <a:ext cx="381000" cy="533400"/>
          </a:xfrm>
          <a:prstGeom prst="up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946150"/>
          </a:xfrm>
        </p:spPr>
        <p:txBody>
          <a:bodyPr/>
          <a:lstStyle/>
          <a:p>
            <a:r>
              <a:rPr lang="en-US" dirty="0" smtClean="0"/>
              <a:t>Sport Activities</a:t>
            </a:r>
            <a:endParaRPr lang="en-US" dirty="0"/>
          </a:p>
        </p:txBody>
      </p:sp>
      <p:sp>
        <p:nvSpPr>
          <p:cNvPr id="3" name="Text Placeholder 2"/>
          <p:cNvSpPr>
            <a:spLocks noGrp="1"/>
          </p:cNvSpPr>
          <p:nvPr>
            <p:ph type="body" idx="1"/>
          </p:nvPr>
        </p:nvSpPr>
        <p:spPr>
          <a:xfrm>
            <a:off x="457200" y="1143000"/>
            <a:ext cx="4040188" cy="750887"/>
          </a:xfrm>
        </p:spPr>
        <p:txBody>
          <a:bodyPr>
            <a:normAutofit/>
          </a:bodyPr>
          <a:lstStyle/>
          <a:p>
            <a:pPr algn="ctr"/>
            <a:r>
              <a:rPr lang="en-US" dirty="0" smtClean="0"/>
              <a:t>Karate presentation</a:t>
            </a:r>
            <a:endParaRPr lang="en-US" dirty="0"/>
          </a:p>
        </p:txBody>
      </p:sp>
      <p:sp>
        <p:nvSpPr>
          <p:cNvPr id="4" name="Text Placeholder 3"/>
          <p:cNvSpPr>
            <a:spLocks noGrp="1"/>
          </p:cNvSpPr>
          <p:nvPr>
            <p:ph type="body" sz="half" idx="3"/>
          </p:nvPr>
        </p:nvSpPr>
        <p:spPr>
          <a:xfrm>
            <a:off x="4572000" y="1143000"/>
            <a:ext cx="4041775" cy="750887"/>
          </a:xfrm>
        </p:spPr>
        <p:txBody>
          <a:bodyPr/>
          <a:lstStyle/>
          <a:p>
            <a:pPr algn="ctr"/>
            <a:r>
              <a:rPr lang="en-US" dirty="0" smtClean="0"/>
              <a:t>Dance presentation</a:t>
            </a:r>
            <a:endParaRPr lang="en-US" dirty="0"/>
          </a:p>
        </p:txBody>
      </p:sp>
      <p:pic>
        <p:nvPicPr>
          <p:cNvPr id="7" name="Content Placeholder 6" descr="karate.jpg"/>
          <p:cNvPicPr>
            <a:picLocks noGrp="1" noChangeAspect="1"/>
          </p:cNvPicPr>
          <p:nvPr>
            <p:ph sz="quarter" idx="2"/>
          </p:nvPr>
        </p:nvPicPr>
        <p:blipFill>
          <a:blip r:embed="rId2" cstate="print"/>
          <a:stretch>
            <a:fillRect/>
          </a:stretch>
        </p:blipFill>
        <p:spPr>
          <a:xfrm>
            <a:off x="1219200" y="1752600"/>
            <a:ext cx="2584173" cy="3962400"/>
          </a:xfrm>
        </p:spPr>
      </p:pic>
      <p:pic>
        <p:nvPicPr>
          <p:cNvPr id="8" name="Content Placeholder 7" descr="dance.jpg"/>
          <p:cNvPicPr>
            <a:picLocks noGrp="1" noChangeAspect="1"/>
          </p:cNvPicPr>
          <p:nvPr>
            <p:ph sz="quarter" idx="4"/>
          </p:nvPr>
        </p:nvPicPr>
        <p:blipFill>
          <a:blip r:embed="rId3" cstate="print"/>
          <a:stretch>
            <a:fillRect/>
          </a:stretch>
        </p:blipFill>
        <p:spPr>
          <a:xfrm>
            <a:off x="5029200" y="1752600"/>
            <a:ext cx="3124200" cy="3993338"/>
          </a:xfrm>
        </p:spPr>
      </p:pic>
      <p:sp>
        <p:nvSpPr>
          <p:cNvPr id="9" name="TextBox 8"/>
          <p:cNvSpPr txBox="1"/>
          <p:nvPr/>
        </p:nvSpPr>
        <p:spPr>
          <a:xfrm>
            <a:off x="533400" y="5791200"/>
            <a:ext cx="7772400" cy="923330"/>
          </a:xfrm>
          <a:prstGeom prst="rect">
            <a:avLst/>
          </a:prstGeom>
          <a:noFill/>
        </p:spPr>
        <p:txBody>
          <a:bodyPr wrap="square" rtlCol="0">
            <a:spAutoFit/>
          </a:bodyPr>
          <a:lstStyle/>
          <a:p>
            <a:pPr algn="ctr"/>
            <a:r>
              <a:rPr lang="en-US" dirty="0" smtClean="0"/>
              <a:t>Our plan is to get some organizations and sports teams out there that kids don’t normally consider to show them all the possibilities of the activities they can participate in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2306</TotalTime>
  <Words>502</Words>
  <Application>Microsoft Office PowerPoint</Application>
  <PresentationFormat>On-screen Show (4:3)</PresentationFormat>
  <Paragraphs>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Palm bay plays</vt:lpstr>
      <vt:lpstr>Our Park- Bill Madden Park</vt:lpstr>
      <vt:lpstr>The activities that we are planning for</vt:lpstr>
      <vt:lpstr>Canoeing</vt:lpstr>
      <vt:lpstr>Lake for the canoeing</vt:lpstr>
      <vt:lpstr>Geocaching</vt:lpstr>
      <vt:lpstr>More views of the wetland area</vt:lpstr>
      <vt:lpstr>The bounce house</vt:lpstr>
      <vt:lpstr>Sport Activities</vt:lpstr>
      <vt:lpstr>In Between Activities</vt:lpstr>
      <vt:lpstr>Refreshments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 bay plays</dc:title>
  <dc:creator>Michelle Nicole</dc:creator>
  <cp:lastModifiedBy>Michelle Nicole</cp:lastModifiedBy>
  <cp:revision>40</cp:revision>
  <dcterms:created xsi:type="dcterms:W3CDTF">2010-02-14T22:13:46Z</dcterms:created>
  <dcterms:modified xsi:type="dcterms:W3CDTF">2010-02-16T14:09:23Z</dcterms:modified>
</cp:coreProperties>
</file>